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576263"/>
            <a:ext cx="79057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1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9854"/>
            <a:ext cx="8229600" cy="344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36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130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01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4525" cy="129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2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3575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39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</dc:creator>
  <cp:lastModifiedBy>Goran</cp:lastModifiedBy>
  <cp:revision>4</cp:revision>
  <dcterms:created xsi:type="dcterms:W3CDTF">2006-08-16T00:00:00Z</dcterms:created>
  <dcterms:modified xsi:type="dcterms:W3CDTF">2015-08-24T13:56:31Z</dcterms:modified>
</cp:coreProperties>
</file>